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5"/>
  </p:notesMasterIdLst>
  <p:sldIdLst>
    <p:sldId id="296" r:id="rId2"/>
    <p:sldId id="304" r:id="rId3"/>
    <p:sldId id="291" r:id="rId4"/>
    <p:sldId id="290" r:id="rId5"/>
    <p:sldId id="301" r:id="rId6"/>
    <p:sldId id="294" r:id="rId7"/>
    <p:sldId id="274" r:id="rId8"/>
    <p:sldId id="297" r:id="rId9"/>
    <p:sldId id="302" r:id="rId10"/>
    <p:sldId id="303" r:id="rId11"/>
    <p:sldId id="298" r:id="rId12"/>
    <p:sldId id="299" r:id="rId13"/>
    <p:sldId id="305" r:id="rId1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6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12780-9748-4799-B47D-152AB317D72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945B-F98D-4539-9F51-D2CCFFD9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945B-F98D-4539-9F51-D2CCFFD9E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4AFA-FA65-4295-9A8E-6696A3A1B9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8B1E7-3C80-419C-A246-63B5117F61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2C8D4-4DC0-4FC2-BA2D-87DBE228EC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6D0C-FEA7-48D0-B06F-F422B8905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83082-DDDB-4786-8E87-37CCC9D4E3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563EE-FBFD-4E76-A7CD-47C8538AC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C751-450F-43A8-9C9D-12A6085FDD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8E6F4-FA81-4D56-8545-5C4713902A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726FD-93B0-4634-BAC5-AE8BA5FB49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4942F-CCF8-452E-B09E-89161AAFC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1ADA6-7F4C-41CA-8B59-0D29B2E26D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D0387A-E529-46E6-8760-10647F3CD5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45629A-9825-4799-8727-5463434844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447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CFAS Security Department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fasc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1" y="0"/>
            <a:ext cx="1342390" cy="1524000"/>
          </a:xfrm>
          <a:prstGeom prst="rect">
            <a:avLst/>
          </a:prstGeom>
        </p:spPr>
      </p:pic>
      <p:pic>
        <p:nvPicPr>
          <p:cNvPr id="1026" name="Picture 2" descr="C:\Users\Michael.Eno\AppData\Local\Microsoft\Windows\Temporary Internet Files\Content.Outlook\WIX9N9HV\IMG_17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88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Fingerprinting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CFAS Security.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window is available 24 hours a day, 7 days a week including holidays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call 0956-50-3725 or 0956-50-3446. </a:t>
            </a:r>
          </a:p>
        </p:txBody>
      </p:sp>
    </p:spTree>
    <p:extLst>
      <p:ext uri="{BB962C8B-B14F-4D97-AF65-F5344CB8AC3E}">
        <p14:creationId xmlns:p14="http://schemas.microsoft.com/office/powerpoint/2010/main" val="62494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Bicycles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389120"/>
          </a:xfrm>
        </p:spPr>
        <p:txBody>
          <a:bodyPr>
            <a:normAutofit/>
          </a:bodyPr>
          <a:lstStyle/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is mandatory.  Register at Security.  Required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register: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 with horn or bell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Helmet 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and rear reflector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 breaks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for nighttime riding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Bicycles found in violation are subject to impoundment.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call Security at DSN 252-2372 if you feel your bicycle has been impounded or stolen.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must go to Security with proof of ownership and the CFAS bicycle registration number provided to you when you registered it.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Bicycles that have not been claimed for over </a:t>
            </a:r>
          </a:p>
          <a:p>
            <a:pPr marL="0" indent="0" algn="l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days may be subject for disposal.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271" r="6535" b="18175"/>
          <a:stretch/>
        </p:blipFill>
        <p:spPr>
          <a:xfrm>
            <a:off x="7202979" y="0"/>
            <a:ext cx="1941021" cy="153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98" y="4800600"/>
            <a:ext cx="360740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cholas.Hibdon\AppData\Local\Microsoft\Windows\Temporary Internet Files\Content.Outlook\N5UZHDBM\IMG_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" y="4572000"/>
            <a:ext cx="277777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cholas.Hibdon\AppData\Local\Microsoft\Windows\Temporary Internet Files\Content.Outlook\N5UZHDBM\IMG_0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37" y="4559595"/>
            <a:ext cx="278007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cholas.Hibdon\AppData\Local\Microsoft\Windows\Temporary Internet Files\Content.Outlook\N5UZHDBM\IMG_0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572000"/>
            <a:ext cx="2819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icholas.Hibdon\AppData\Local\Microsoft\Windows\Temporary Internet Files\Content.Outlook\N5UZHDBM\IMG_0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9070"/>
            <a:ext cx="3962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icholas.Hibdon\AppData\Local\Microsoft\Windows\Temporary Internet Files\Content.Outlook\N5UZHDBM\IMG_03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52" y="1314893"/>
            <a:ext cx="3962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152399" y="4648200"/>
            <a:ext cx="2574743" cy="2057400"/>
          </a:xfrm>
          <a:prstGeom prst="noSmoking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0000">
                  <a:alpha val="50196"/>
                </a:srgbClr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59302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0000">
                  <a:alpha val="50196"/>
                </a:srgbClr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54985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1252" y="37710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Don’t park your bicycle under stairways, against any fence or against buildings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6600" y="76200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Only park it in designated areas</a:t>
            </a:r>
          </a:p>
        </p:txBody>
      </p:sp>
    </p:spTree>
    <p:extLst>
      <p:ext uri="{BB962C8B-B14F-4D97-AF65-F5344CB8AC3E}">
        <p14:creationId xmlns:p14="http://schemas.microsoft.com/office/powerpoint/2010/main" val="7392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Phone Numbers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AMBULANCE / FIRE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/ MEDICAL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911 (On Base) / 0956-50-0911 (Off Base or Cell Phone)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119 (Cell Phone or Off Base Japanese Services)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CFAS Security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252-3446 (On Base) / 0956-50-3446 (Off Base)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All information can be found at the link below:</a:t>
            </a:r>
          </a:p>
          <a:p>
            <a:pPr lvl="1"/>
            <a:r>
              <a:rPr lang="en-US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www.cnic.navy.mil/regions/cnrj/installations/cfa_sasebo/om/Security/html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44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BLDG 320 Location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22521" r="66834" b="27631"/>
          <a:stretch/>
        </p:blipFill>
        <p:spPr bwMode="auto">
          <a:xfrm>
            <a:off x="76200" y="12954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3581400" y="2773769"/>
            <a:ext cx="457200" cy="3048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33400" y="2087969"/>
            <a:ext cx="4800600" cy="2667000"/>
            <a:chOff x="1600200" y="2209800"/>
            <a:chExt cx="4800600" cy="26670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876800" y="2209800"/>
              <a:ext cx="3048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590800" y="2209800"/>
              <a:ext cx="2286000" cy="990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600200" y="4572000"/>
              <a:ext cx="48006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600200" y="3200400"/>
              <a:ext cx="990600" cy="1371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791200" y="2667000"/>
              <a:ext cx="457200" cy="16383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400800" y="4419600"/>
              <a:ext cx="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181600" y="2667000"/>
              <a:ext cx="609600" cy="1905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72400" y="16764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Vehicle:</a:t>
            </a:r>
          </a:p>
          <a:p>
            <a:endParaRPr lang="en-US" dirty="0"/>
          </a:p>
          <a:p>
            <a:r>
              <a:rPr lang="en-US" dirty="0" smtClean="0"/>
              <a:t>Walking: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7696200" y="2109919"/>
            <a:ext cx="1219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696200" y="2640419"/>
            <a:ext cx="121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8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72" y="533400"/>
            <a:ext cx="8610600" cy="8822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Requirements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495800"/>
          </a:xfrm>
        </p:spPr>
        <p:txBody>
          <a:bodyPr>
            <a:normAutofit fontScale="25000" lnSpcReduction="20000"/>
          </a:bodyPr>
          <a:lstStyle/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7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USFJ Form 4EJ Driver’s permit -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obtained at CFAS Safety Driver’s License Office prior to the initial registration at CFAS Security Vehicle Registration Office (VRO). </a:t>
            </a: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vehicles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must be registered in </a:t>
            </a:r>
            <a:r>
              <a:rPr lang="en-US" sz="7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SOFA </a:t>
            </a:r>
            <a:r>
              <a:rPr lang="en-US" sz="7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sponsor’s </a:t>
            </a:r>
            <a:r>
              <a:rPr lang="en-US" sz="7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7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vehicle per driver license holder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not to exceed two vehicles for each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family, not include one motorcycle can be registered with VRO. </a:t>
            </a: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7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mandatory insurances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Japanese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Compulsory Insurance (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JCI) and Pre-purchased Automobile Liability Insurance for the next 12 months.</a:t>
            </a: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7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vehicle inspection every two years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mandated by Gov’t of Japan.  </a:t>
            </a: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7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Road Tax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to Gov’t of Japan .  Payment is due in April-May.  Price vary from 500yen to 32,000yen per vehicle type.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b="1" dirty="0"/>
          </a:p>
        </p:txBody>
      </p:sp>
      <p:pic>
        <p:nvPicPr>
          <p:cNvPr id="1029" name="Picture 5" descr="http://goods.honda.co.jp/img/goods/L/H894_mai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73"/>
            <a:ext cx="1676399" cy="15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399" y="1600200"/>
            <a:ext cx="81534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3725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initial registration at VRO, buyers will have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days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complete  registration process with Government of Japan (GOJ). </a:t>
            </a:r>
          </a:p>
          <a:p>
            <a:pPr marL="365125" indent="-228600">
              <a:buClr>
                <a:schemeClr val="tx1"/>
              </a:buClr>
              <a:buFont typeface="+mj-lt"/>
              <a:buAutoNum type="arabicPeriod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725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most cases, GOJ registration will be completed by dealers, auto shops, Land Transportation Office (LTO) runners.  Detailed information will be provided by Security Vehicle Registration Office (VRO).</a:t>
            </a:r>
          </a:p>
          <a:p>
            <a:pPr marL="593725" indent="-457200">
              <a:buClr>
                <a:schemeClr val="tx1"/>
              </a:buClr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725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Upon completion of GOJ registration, USFJ Decal will be issued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93725" indent="-457200">
              <a:buClr>
                <a:schemeClr val="tx1"/>
              </a:buClr>
              <a:buFont typeface="+mj-lt"/>
              <a:buAutoNum type="arabicPeriod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>
              <a:buClr>
                <a:schemeClr val="tx1"/>
              </a:buClr>
              <a:buNone/>
            </a:pPr>
            <a:r>
              <a:rPr lang="en-US" sz="1800" u="sng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vehicles must be sold or junked 10 days prior to PCS departure date!! Abandoning vehicles are </a:t>
            </a:r>
            <a:r>
              <a:rPr lang="en-US" sz="1800" u="sng" cap="al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prohibitted</a:t>
            </a:r>
            <a:r>
              <a:rPr lang="en-US" sz="1800" u="sng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" indent="0">
              <a:buClr>
                <a:schemeClr val="tx1"/>
              </a:buClr>
              <a:buNone/>
            </a:pPr>
            <a:endParaRPr lang="en-US" sz="2400" dirty="0" smtClean="0"/>
          </a:p>
          <a:p>
            <a:pPr marL="136525" indent="0">
              <a:buClr>
                <a:schemeClr val="tx1"/>
              </a:buClr>
              <a:buNone/>
            </a:pPr>
            <a:endParaRPr lang="en-US" sz="2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GOJ Registration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DE-Register Your Vehicle Before You Leave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personnel are required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checkout with the CFAS VRO before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transferring from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Sasebo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PCS orders, transfer,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separation.  You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 be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allowed to check out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respective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without first receiving a stamped checkout sheet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CFAS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VRO. 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owner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provide proof that the vehicle has either been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sold,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re-registered by another person or that it has been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properly disposed of.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Selling vehicles after sponsor ‘s transfer date is strictly controlled and requires approval.  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wait until the last minute, VRO will assist you with any questions you have during the process.</a:t>
            </a:r>
          </a:p>
        </p:txBody>
      </p:sp>
      <p:pic>
        <p:nvPicPr>
          <p:cNvPr id="1026" name="Picture 2" descr="C:\Users\Carlos.Hernandez\Desktop\MA r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95400" cy="136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CFAS Security VRO Hours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3992563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Open: </a:t>
            </a: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Monday</a:t>
            </a: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Tuesday, Wednesday </a:t>
            </a: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 </a:t>
            </a: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Friday</a:t>
            </a: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(0730-1215/1315-1500)</a:t>
            </a: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altLang="ja-JP" sz="5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Thursday </a:t>
            </a: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0730-1215/1315-1400</a:t>
            </a: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altLang="ja-JP" sz="5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 </a:t>
            </a: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5200" b="1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Closed:</a:t>
            </a:r>
            <a:r>
              <a:rPr lang="en-US" altLang="ja-JP" sz="5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ja-JP" sz="5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Weekends, </a:t>
            </a:r>
            <a:r>
              <a:rPr lang="en-US" altLang="ja-JP" sz="5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 Holidays and Japanese New Year Holidays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VRO Contact Information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953000"/>
          </a:xfrm>
        </p:spPr>
        <p:txBody>
          <a:bodyPr>
            <a:normAutofit/>
          </a:bodyPr>
          <a:lstStyle/>
          <a:p>
            <a:pPr marL="136525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https://www.facebook.com/CFASVRO</a:t>
            </a:r>
          </a:p>
          <a:p>
            <a:pPr marL="136525" indent="0" algn="ctr">
              <a:buNone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 algn="ctr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 algn="ctr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DSN: 252-2378/2377/2373</a:t>
            </a:r>
          </a:p>
          <a:p>
            <a:pPr marL="136525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Phone: </a:t>
            </a:r>
          </a:p>
          <a:p>
            <a:pPr marL="136525" indent="0" algn="ctr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0956-50-2378/2377/2373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pPr marL="136525" indent="0" algn="ctr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Address: </a:t>
            </a:r>
          </a:p>
          <a:p>
            <a:pPr marL="136525" indent="0" algn="ctr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M-SA-CFAS-VRO-GD@FE.NAVY.MIL</a:t>
            </a:r>
          </a:p>
          <a:p>
            <a:pPr marL="136525" indent="0" algn="ctr">
              <a:buNone/>
            </a:pPr>
            <a:endParaRPr lang="en-US" sz="3200" dirty="0"/>
          </a:p>
          <a:p>
            <a:pPr marL="136525" indent="0">
              <a:buNone/>
            </a:pPr>
            <a:endParaRPr lang="en-US" sz="2000" dirty="0" smtClean="0"/>
          </a:p>
          <a:p>
            <a:pPr marL="136525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33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33" y="-2995"/>
            <a:ext cx="2509967" cy="167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0818"/>
            <a:ext cx="8229600" cy="62788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DBIDS Registration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397802"/>
            <a:ext cx="8153400" cy="52315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DBIDS is utilized to scan ID cards for base access.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with a CAC or a dependent ID must register with DBIDS.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office is located at the CFAS Security Department.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Upon receiving a new ID card, you must re-register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operation: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Mon/Tue/Wed/Fri: 0730-1215/1315-1500 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Thu: 0730-1215/ 1315-1400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DBIDS registration phone: 0956-50-2375 or from DSN: 252-2375.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arlos.Hernandez\Desktop\MA r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39"/>
            <a:ext cx="1295400" cy="136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Lost and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Found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shall be reported to Security Front Office.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window is available 24 hours a day, 7 days a week including holidays.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call 0956-50-3725 or 0956-50-3446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51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4476</TotalTime>
  <Words>683</Words>
  <Application>Microsoft Office PowerPoint</Application>
  <PresentationFormat>On-screen Show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Constantia</vt:lpstr>
      <vt:lpstr>Wingdings 2</vt:lpstr>
      <vt:lpstr>Flow</vt:lpstr>
      <vt:lpstr>CFAS Security Department</vt:lpstr>
      <vt:lpstr>BLDG 320 Location</vt:lpstr>
      <vt:lpstr>Vehicle Requirements</vt:lpstr>
      <vt:lpstr>GOJ Registration</vt:lpstr>
      <vt:lpstr>DE-Register Your Vehicle Before You Leave</vt:lpstr>
      <vt:lpstr>CFAS Security VRO Hours</vt:lpstr>
      <vt:lpstr>VRO Contact Information</vt:lpstr>
      <vt:lpstr>DBIDS Registration</vt:lpstr>
      <vt:lpstr>Lost and Found</vt:lpstr>
      <vt:lpstr>Fingerprinting</vt:lpstr>
      <vt:lpstr>Bicycles </vt:lpstr>
      <vt:lpstr>PowerPoint Presentation</vt:lpstr>
      <vt:lpstr>Important Phone Numbers</vt:lpstr>
    </vt:vector>
  </TitlesOfParts>
  <Company>U.S. NAVY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JUNKING/DE-REGISTERING PROCEDUES</dc:title>
  <dc:creator>ONE-NET</dc:creator>
  <cp:lastModifiedBy>Kris Haley</cp:lastModifiedBy>
  <cp:revision>430</cp:revision>
  <cp:lastPrinted>2014-12-16T06:12:46Z</cp:lastPrinted>
  <dcterms:created xsi:type="dcterms:W3CDTF">2006-11-08T23:31:21Z</dcterms:created>
  <dcterms:modified xsi:type="dcterms:W3CDTF">2016-02-24T04:48:25Z</dcterms:modified>
</cp:coreProperties>
</file>